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F9E7E-4F03-4321-98B8-E5893BEA01D5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FFBA-6475-4D5E-9E7D-0969F23A9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9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6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44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5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74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47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4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7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39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2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2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1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3848-77DF-4E31-BDA3-66D43FB4E0A7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B54-98A0-4AB8-90C8-5D6AF6F4E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4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8978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蔡薰誼</dc:creator>
  <cp:lastModifiedBy>蔡薰誼</cp:lastModifiedBy>
  <cp:revision>4</cp:revision>
  <cp:lastPrinted>2018-09-03T14:26:49Z</cp:lastPrinted>
  <dcterms:created xsi:type="dcterms:W3CDTF">2018-09-03T09:46:05Z</dcterms:created>
  <dcterms:modified xsi:type="dcterms:W3CDTF">2018-09-03T14:51:24Z</dcterms:modified>
</cp:coreProperties>
</file>